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Thin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  <p:embeddedFont>
      <p:font typeface="Inconsolata"/>
      <p:regular r:id="rId30"/>
      <p:bold r:id="rId31"/>
    </p:embeddedFont>
    <p:embeddedFont>
      <p:font typeface="Robo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consolata-bold.fntdata"/><Relationship Id="rId30" Type="http://schemas.openxmlformats.org/officeDocument/2006/relationships/font" Target="fonts/Inconsolata-regular.fntdata"/><Relationship Id="rId33" Type="http://schemas.openxmlformats.org/officeDocument/2006/relationships/font" Target="fonts/RobotoLight-bold.fntdata"/><Relationship Id="rId32" Type="http://schemas.openxmlformats.org/officeDocument/2006/relationships/font" Target="fonts/RobotoLight-regular.fntdata"/><Relationship Id="rId35" Type="http://schemas.openxmlformats.org/officeDocument/2006/relationships/font" Target="fonts/RobotoLight-boldItalic.fntdata"/><Relationship Id="rId34" Type="http://schemas.openxmlformats.org/officeDocument/2006/relationships/font" Target="fonts/RobotoLight-italic.fnt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AmaticS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Thin-bold.fntdata"/><Relationship Id="rId16" Type="http://schemas.openxmlformats.org/officeDocument/2006/relationships/font" Target="fonts/RobotoThin-regular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4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2.png"/><Relationship Id="rId4" Type="http://schemas.openxmlformats.org/officeDocument/2006/relationships/image" Target="../media/image8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5" Type="http://schemas.openxmlformats.org/officeDocument/2006/relationships/image" Target="../media/image44.png"/><Relationship Id="rId6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71.png"/><Relationship Id="rId4" Type="http://schemas.openxmlformats.org/officeDocument/2006/relationships/image" Target="../media/image45.png"/><Relationship Id="rId5" Type="http://schemas.openxmlformats.org/officeDocument/2006/relationships/image" Target="../media/image60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56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Relationship Id="rId8" Type="http://schemas.openxmlformats.org/officeDocument/2006/relationships/image" Target="../media/image6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74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73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9.png"/><Relationship Id="rId9" Type="http://schemas.openxmlformats.org/officeDocument/2006/relationships/image" Target="../media/image88.png"/><Relationship Id="rId5" Type="http://schemas.openxmlformats.org/officeDocument/2006/relationships/image" Target="../media/image97.png"/><Relationship Id="rId6" Type="http://schemas.openxmlformats.org/officeDocument/2006/relationships/image" Target="../media/image86.png"/><Relationship Id="rId7" Type="http://schemas.openxmlformats.org/officeDocument/2006/relationships/image" Target="../media/image81.png"/><Relationship Id="rId8" Type="http://schemas.openxmlformats.org/officeDocument/2006/relationships/image" Target="../media/image9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5" Type="http://schemas.openxmlformats.org/officeDocument/2006/relationships/image" Target="../media/image82.png"/><Relationship Id="rId6" Type="http://schemas.openxmlformats.org/officeDocument/2006/relationships/image" Target="../media/image94.png"/><Relationship Id="rId7" Type="http://schemas.openxmlformats.org/officeDocument/2006/relationships/image" Target="../media/image96.png"/><Relationship Id="rId8" Type="http://schemas.openxmlformats.org/officeDocument/2006/relationships/image" Target="../media/image9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3" name="Google Shape;1063;p58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idx="2" type="title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Thoughts</a:t>
            </a:r>
            <a:endParaRPr/>
          </a:p>
        </p:txBody>
      </p:sp>
      <p:sp>
        <p:nvSpPr>
          <p:cNvPr id="1141" name="Google Shape;1141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2" name="Google Shape;115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Requirements</a:t>
            </a:r>
            <a:endParaRPr/>
          </a:p>
        </p:txBody>
      </p:sp>
      <p:sp>
        <p:nvSpPr>
          <p:cNvPr id="1099" name="Google Shape;109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b="1" lang="en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ocus on providing users an </a:t>
            </a:r>
            <a:r>
              <a:rPr b="1" lang="en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b="1" lang="en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b="1" lang="en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b="1" lang="en"/>
              <a:t>ample time in class</a:t>
            </a:r>
            <a:r>
              <a:rPr lang="en"/>
              <a:t> to work with your group, but expect to put in </a:t>
            </a:r>
            <a:r>
              <a:rPr b="1" lang="en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b="1" lang="en" sz="1600"/>
              <a:t> </a:t>
            </a:r>
            <a:endParaRPr sz="1600"/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1 (Today):</a:t>
            </a:r>
            <a:br>
              <a:rPr lang="en" sz="1400"/>
            </a:br>
            <a:r>
              <a:rPr b="1" lang="en" sz="1400"/>
              <a:t>Between now and Saturday, you will need to start brainstorming topics with your group and researching potential data sets. Your focus should center around: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2: </a:t>
            </a:r>
            <a:br>
              <a:rPr lang="en" sz="1400"/>
            </a:br>
            <a:r>
              <a:rPr b="1" lang="en" sz="1400"/>
              <a:t>You will need to create a 1-page proposal that includes: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Day 3: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Project Work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